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87" r:id="rId5"/>
    <p:sldId id="288" r:id="rId6"/>
    <p:sldId id="289" r:id="rId7"/>
    <p:sldId id="265" r:id="rId8"/>
    <p:sldId id="264" r:id="rId9"/>
    <p:sldId id="267" r:id="rId10"/>
    <p:sldId id="280" r:id="rId11"/>
    <p:sldId id="281" r:id="rId12"/>
    <p:sldId id="270" r:id="rId13"/>
    <p:sldId id="271" r:id="rId14"/>
    <p:sldId id="285" r:id="rId15"/>
    <p:sldId id="284" r:id="rId16"/>
    <p:sldId id="274" r:id="rId17"/>
    <p:sldId id="273" r:id="rId18"/>
    <p:sldId id="277" r:id="rId19"/>
    <p:sldId id="286" r:id="rId20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F2CE"/>
    <a:srgbClr val="FFFFCC"/>
    <a:srgbClr val="FFCC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99" autoAdjust="0"/>
    <p:restoredTop sz="94660"/>
  </p:normalViewPr>
  <p:slideViewPr>
    <p:cSldViewPr>
      <p:cViewPr varScale="1">
        <p:scale>
          <a:sx n="70" d="100"/>
          <a:sy n="70" d="100"/>
        </p:scale>
        <p:origin x="-5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D2E5B7-5E93-4A5A-B139-02F794778043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E8E7F7CD-EC58-4575-B5F7-461C0093E08A}">
      <dgm:prSet custT="1"/>
      <dgm:spPr/>
      <dgm:t>
        <a:bodyPr/>
        <a:lstStyle/>
        <a:p>
          <a:pPr rtl="0"/>
          <a:r>
            <a:rPr lang="pl-PL" sz="6000" dirty="0" smtClean="0"/>
            <a:t>Gdy sport</a:t>
          </a:r>
          <a:br>
            <a:rPr lang="pl-PL" sz="6000" dirty="0" smtClean="0"/>
          </a:br>
          <a:r>
            <a:rPr lang="pl-PL" sz="6000" dirty="0" smtClean="0"/>
            <a:t>jest pasją</a:t>
          </a:r>
          <a:br>
            <a:rPr lang="pl-PL" sz="6000" dirty="0" smtClean="0"/>
          </a:br>
          <a:r>
            <a:rPr lang="pl-PL" sz="6000" dirty="0" smtClean="0"/>
            <a:t>i życiem…</a:t>
          </a:r>
          <a:endParaRPr lang="pl-PL" sz="6000" dirty="0"/>
        </a:p>
      </dgm:t>
    </dgm:pt>
    <dgm:pt modelId="{C2306CCB-E15B-4F5A-9C35-E5EE24736686}" type="parTrans" cxnId="{E0AF7082-6067-4709-8095-A0395E8DCB81}">
      <dgm:prSet/>
      <dgm:spPr/>
      <dgm:t>
        <a:bodyPr/>
        <a:lstStyle/>
        <a:p>
          <a:endParaRPr lang="pl-PL" sz="6000"/>
        </a:p>
      </dgm:t>
    </dgm:pt>
    <dgm:pt modelId="{3F5DDAA4-FA90-44E8-951C-C9FAA3A57003}" type="sibTrans" cxnId="{E0AF7082-6067-4709-8095-A0395E8DCB81}">
      <dgm:prSet/>
      <dgm:spPr/>
      <dgm:t>
        <a:bodyPr/>
        <a:lstStyle/>
        <a:p>
          <a:endParaRPr lang="pl-PL" sz="6000"/>
        </a:p>
      </dgm:t>
    </dgm:pt>
    <dgm:pt modelId="{EF8B964D-F50E-42FC-8227-269069F47E3B}" type="pres">
      <dgm:prSet presAssocID="{4FD2E5B7-5E93-4A5A-B139-02F79477804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4B45CA28-EF73-4380-A280-E1B79C92CB34}" type="pres">
      <dgm:prSet presAssocID="{E8E7F7CD-EC58-4575-B5F7-461C0093E08A}" presName="linNode" presStyleCnt="0"/>
      <dgm:spPr/>
    </dgm:pt>
    <dgm:pt modelId="{250B5738-1F06-4179-976D-E80715417D9E}" type="pres">
      <dgm:prSet presAssocID="{E8E7F7CD-EC58-4575-B5F7-461C0093E08A}" presName="parentText" presStyleLbl="node1" presStyleIdx="0" presStyleCnt="1" custScaleX="277778" custLinFactNeighborX="13767" custLinFactNeighborY="50847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8CC84727-98DD-45B9-AD8E-691459C3EF17}" type="presOf" srcId="{E8E7F7CD-EC58-4575-B5F7-461C0093E08A}" destId="{250B5738-1F06-4179-976D-E80715417D9E}" srcOrd="0" destOrd="0" presId="urn:microsoft.com/office/officeart/2005/8/layout/vList5"/>
    <dgm:cxn modelId="{E0AF7082-6067-4709-8095-A0395E8DCB81}" srcId="{4FD2E5B7-5E93-4A5A-B139-02F794778043}" destId="{E8E7F7CD-EC58-4575-B5F7-461C0093E08A}" srcOrd="0" destOrd="0" parTransId="{C2306CCB-E15B-4F5A-9C35-E5EE24736686}" sibTransId="{3F5DDAA4-FA90-44E8-951C-C9FAA3A57003}"/>
    <dgm:cxn modelId="{C63522B5-9DB9-4809-B630-A782D6B5E60B}" type="presOf" srcId="{4FD2E5B7-5E93-4A5A-B139-02F794778043}" destId="{EF8B964D-F50E-42FC-8227-269069F47E3B}" srcOrd="0" destOrd="0" presId="urn:microsoft.com/office/officeart/2005/8/layout/vList5"/>
    <dgm:cxn modelId="{46850CC1-1EE1-4FAC-B7FE-1D061EE9567F}" type="presParOf" srcId="{EF8B964D-F50E-42FC-8227-269069F47E3B}" destId="{4B45CA28-EF73-4380-A280-E1B79C92CB34}" srcOrd="0" destOrd="0" presId="urn:microsoft.com/office/officeart/2005/8/layout/vList5"/>
    <dgm:cxn modelId="{129CEFC9-F987-43BB-AC18-34246AA5DCC2}" type="presParOf" srcId="{4B45CA28-EF73-4380-A280-E1B79C92CB34}" destId="{250B5738-1F06-4179-976D-E80715417D9E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BF79BA7-B52F-495D-94C3-BE0D144F93B5}" type="doc">
      <dgm:prSet loTypeId="urn:microsoft.com/office/officeart/2005/8/layout/default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pl-PL"/>
        </a:p>
      </dgm:t>
    </dgm:pt>
    <dgm:pt modelId="{1AB6F334-60C9-4255-83CA-D963D53921DC}">
      <dgm:prSet/>
      <dgm:spPr/>
      <dgm:t>
        <a:bodyPr/>
        <a:lstStyle/>
        <a:p>
          <a:pPr rtl="0"/>
          <a:r>
            <a:rPr lang="pl-PL" b="1" dirty="0" smtClean="0"/>
            <a:t>Gra w kosza też może być ciekawa…</a:t>
          </a:r>
          <a:endParaRPr lang="pl-PL" b="1" dirty="0"/>
        </a:p>
      </dgm:t>
    </dgm:pt>
    <dgm:pt modelId="{54BCB4E5-F208-4ADC-ADD6-B2ADE150EA1F}" type="parTrans" cxnId="{D9162C0F-938B-4910-AC3D-5DBABCA73A66}">
      <dgm:prSet/>
      <dgm:spPr/>
      <dgm:t>
        <a:bodyPr/>
        <a:lstStyle/>
        <a:p>
          <a:endParaRPr lang="pl-PL"/>
        </a:p>
      </dgm:t>
    </dgm:pt>
    <dgm:pt modelId="{615C1940-83EB-4817-B6A7-C6F207EA3947}" type="sibTrans" cxnId="{D9162C0F-938B-4910-AC3D-5DBABCA73A66}">
      <dgm:prSet/>
      <dgm:spPr/>
      <dgm:t>
        <a:bodyPr/>
        <a:lstStyle/>
        <a:p>
          <a:endParaRPr lang="pl-PL"/>
        </a:p>
      </dgm:t>
    </dgm:pt>
    <dgm:pt modelId="{B70D54CD-1683-4A9E-BF96-132C25BB5AAC}" type="pres">
      <dgm:prSet presAssocID="{5BF79BA7-B52F-495D-94C3-BE0D144F93B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A90256FA-7442-459C-919D-73A963D6ADF7}" type="pres">
      <dgm:prSet presAssocID="{1AB6F334-60C9-4255-83CA-D963D53921DC}" presName="node" presStyleLbl="node1" presStyleIdx="0" presStyleCnt="1" custScaleX="432068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3C5135E9-4920-4D25-AECA-CF32380AD879}" type="presOf" srcId="{1AB6F334-60C9-4255-83CA-D963D53921DC}" destId="{A90256FA-7442-459C-919D-73A963D6ADF7}" srcOrd="0" destOrd="0" presId="urn:microsoft.com/office/officeart/2005/8/layout/default"/>
    <dgm:cxn modelId="{D9162C0F-938B-4910-AC3D-5DBABCA73A66}" srcId="{5BF79BA7-B52F-495D-94C3-BE0D144F93B5}" destId="{1AB6F334-60C9-4255-83CA-D963D53921DC}" srcOrd="0" destOrd="0" parTransId="{54BCB4E5-F208-4ADC-ADD6-B2ADE150EA1F}" sibTransId="{615C1940-83EB-4817-B6A7-C6F207EA3947}"/>
    <dgm:cxn modelId="{608554A1-7A56-4031-88ED-A15CA64660D3}" type="presOf" srcId="{5BF79BA7-B52F-495D-94C3-BE0D144F93B5}" destId="{B70D54CD-1683-4A9E-BF96-132C25BB5AAC}" srcOrd="0" destOrd="0" presId="urn:microsoft.com/office/officeart/2005/8/layout/default"/>
    <dgm:cxn modelId="{64142B9B-5EE3-4784-AEB3-EB2F25E18CFA}" type="presParOf" srcId="{B70D54CD-1683-4A9E-BF96-132C25BB5AAC}" destId="{A90256FA-7442-459C-919D-73A963D6ADF7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14A45A0-1D94-44F6-8B80-566D77201DC0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pl-PL"/>
        </a:p>
      </dgm:t>
    </dgm:pt>
    <dgm:pt modelId="{1BA956D6-BEA9-4EE4-9144-4470BBDE3ECC}">
      <dgm:prSet/>
      <dgm:spPr/>
      <dgm:t>
        <a:bodyPr/>
        <a:lstStyle/>
        <a:p>
          <a:pPr rtl="0"/>
          <a:r>
            <a:rPr lang="pl-PL" b="1" cap="none" spc="0" dirty="0" smtClean="0">
              <a:ln w="12700"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Na rolkach i na </a:t>
          </a:r>
          <a:r>
            <a:rPr lang="pl-PL" b="1" cap="none" spc="0" dirty="0" smtClean="0">
              <a:ln w="12700" cap="rnd" cmpd="dbl"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rowerze</a:t>
          </a:r>
          <a:endParaRPr lang="pl-PL" b="1" cap="none" spc="0" dirty="0">
            <a:ln w="12700" cap="rnd" cmpd="dbl">
              <a:prstDash val="solid"/>
            </a:ln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F0E3BF59-07B8-495B-A099-522490CECE9D}" type="parTrans" cxnId="{9DC4BE72-4B0F-45F3-9B4F-5D6BD0B63017}">
      <dgm:prSet/>
      <dgm:spPr/>
      <dgm:t>
        <a:bodyPr/>
        <a:lstStyle/>
        <a:p>
          <a:endParaRPr lang="pl-PL"/>
        </a:p>
      </dgm:t>
    </dgm:pt>
    <dgm:pt modelId="{DB1718C2-ED85-4784-9D5F-F8791AC109A0}" type="sibTrans" cxnId="{9DC4BE72-4B0F-45F3-9B4F-5D6BD0B63017}">
      <dgm:prSet/>
      <dgm:spPr/>
      <dgm:t>
        <a:bodyPr/>
        <a:lstStyle/>
        <a:p>
          <a:endParaRPr lang="pl-PL"/>
        </a:p>
      </dgm:t>
    </dgm:pt>
    <dgm:pt modelId="{9452B3FB-681E-4BD5-9A4C-A39F4CD8E118}" type="pres">
      <dgm:prSet presAssocID="{014A45A0-1D94-44F6-8B80-566D77201DC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196010C3-EBAA-4D40-9B6B-16D93E93C358}" type="pres">
      <dgm:prSet presAssocID="{1BA956D6-BEA9-4EE4-9144-4470BBDE3ECC}" presName="node" presStyleLbl="node1" presStyleIdx="0" presStyleCnt="1" custScaleX="420069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9DC4BE72-4B0F-45F3-9B4F-5D6BD0B63017}" srcId="{014A45A0-1D94-44F6-8B80-566D77201DC0}" destId="{1BA956D6-BEA9-4EE4-9144-4470BBDE3ECC}" srcOrd="0" destOrd="0" parTransId="{F0E3BF59-07B8-495B-A099-522490CECE9D}" sibTransId="{DB1718C2-ED85-4784-9D5F-F8791AC109A0}"/>
    <dgm:cxn modelId="{6AB05446-2D66-4966-B699-7BABF65446A4}" type="presOf" srcId="{014A45A0-1D94-44F6-8B80-566D77201DC0}" destId="{9452B3FB-681E-4BD5-9A4C-A39F4CD8E118}" srcOrd="0" destOrd="0" presId="urn:microsoft.com/office/officeart/2005/8/layout/default"/>
    <dgm:cxn modelId="{6F4D6673-D5BE-40E9-80BD-0E6540B8CA3D}" type="presOf" srcId="{1BA956D6-BEA9-4EE4-9144-4470BBDE3ECC}" destId="{196010C3-EBAA-4D40-9B6B-16D93E93C358}" srcOrd="0" destOrd="0" presId="urn:microsoft.com/office/officeart/2005/8/layout/default"/>
    <dgm:cxn modelId="{3B205FD7-6F8E-4DE7-91BC-4CE03EF96198}" type="presParOf" srcId="{9452B3FB-681E-4BD5-9A4C-A39F4CD8E118}" destId="{196010C3-EBAA-4D40-9B6B-16D93E93C358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3B9E0EE-DED4-431D-AF33-608B0CB5FE93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pl-PL"/>
        </a:p>
      </dgm:t>
    </dgm:pt>
    <dgm:pt modelId="{B1A30F1E-9DA0-42CB-893B-3C9A6B82CB30}">
      <dgm:prSet/>
      <dgm:spPr/>
      <dgm:t>
        <a:bodyPr/>
        <a:lstStyle/>
        <a:p>
          <a:pPr algn="ctr" rtl="0"/>
          <a:r>
            <a:rPr lang="pl-PL" b="1" i="1" dirty="0" smtClean="0"/>
            <a:t>PIŁKA NOŻNA TEŻ JEST DLA DZIEWCZYN…</a:t>
          </a:r>
          <a:endParaRPr lang="pl-PL" b="1" i="1" dirty="0"/>
        </a:p>
      </dgm:t>
    </dgm:pt>
    <dgm:pt modelId="{9DAAACB8-21FC-48B9-A72F-FADB86F56EDD}" type="parTrans" cxnId="{C9B13C95-7C82-4E04-87D6-BA458CA4A5EE}">
      <dgm:prSet/>
      <dgm:spPr/>
      <dgm:t>
        <a:bodyPr/>
        <a:lstStyle/>
        <a:p>
          <a:endParaRPr lang="pl-PL"/>
        </a:p>
      </dgm:t>
    </dgm:pt>
    <dgm:pt modelId="{AD8C39A4-7573-4033-B1A7-1A2644EC9FC1}" type="sibTrans" cxnId="{C9B13C95-7C82-4E04-87D6-BA458CA4A5EE}">
      <dgm:prSet/>
      <dgm:spPr/>
      <dgm:t>
        <a:bodyPr/>
        <a:lstStyle/>
        <a:p>
          <a:endParaRPr lang="pl-PL"/>
        </a:p>
      </dgm:t>
    </dgm:pt>
    <dgm:pt modelId="{5DF3AE71-A605-4C9F-B22F-712832EDD18A}" type="pres">
      <dgm:prSet presAssocID="{43B9E0EE-DED4-431D-AF33-608B0CB5FE9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E6A85C2E-48B8-4C80-B11F-D29244B0AB48}" type="pres">
      <dgm:prSet presAssocID="{B1A30F1E-9DA0-42CB-893B-3C9A6B82CB30}" presName="parentText" presStyleLbl="node1" presStyleIdx="0" presStyleCnt="1" custLinFactNeighborX="-12280" custLinFactNeighborY="-8469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C9B13C95-7C82-4E04-87D6-BA458CA4A5EE}" srcId="{43B9E0EE-DED4-431D-AF33-608B0CB5FE93}" destId="{B1A30F1E-9DA0-42CB-893B-3C9A6B82CB30}" srcOrd="0" destOrd="0" parTransId="{9DAAACB8-21FC-48B9-A72F-FADB86F56EDD}" sibTransId="{AD8C39A4-7573-4033-B1A7-1A2644EC9FC1}"/>
    <dgm:cxn modelId="{D9CCA8AC-AC8F-4DEE-BF1D-7929842F1D5E}" type="presOf" srcId="{B1A30F1E-9DA0-42CB-893B-3C9A6B82CB30}" destId="{E6A85C2E-48B8-4C80-B11F-D29244B0AB48}" srcOrd="0" destOrd="0" presId="urn:microsoft.com/office/officeart/2005/8/layout/vList2"/>
    <dgm:cxn modelId="{89A4D7BA-A1AF-48A7-9DF5-A7052B9DC3E6}" type="presOf" srcId="{43B9E0EE-DED4-431D-AF33-608B0CB5FE93}" destId="{5DF3AE71-A605-4C9F-B22F-712832EDD18A}" srcOrd="0" destOrd="0" presId="urn:microsoft.com/office/officeart/2005/8/layout/vList2"/>
    <dgm:cxn modelId="{268914AE-D7E4-467F-AA7A-876599C0569D}" type="presParOf" srcId="{5DF3AE71-A605-4C9F-B22F-712832EDD18A}" destId="{E6A85C2E-48B8-4C80-B11F-D29244B0AB4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50B5738-1F06-4179-976D-E80715417D9E}">
      <dsp:nvSpPr>
        <dsp:cNvPr id="0" name=""/>
        <dsp:cNvSpPr/>
      </dsp:nvSpPr>
      <dsp:spPr>
        <a:xfrm>
          <a:off x="4600" y="0"/>
          <a:ext cx="4710307" cy="35004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114300" rIns="228600" bIns="114300" numCol="1" spcCol="1270" anchor="ctr" anchorCtr="0">
          <a:noAutofit/>
        </a:bodyPr>
        <a:lstStyle/>
        <a:p>
          <a:pPr lvl="0" algn="ctr" defTabSz="2667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6000" kern="1200" dirty="0" smtClean="0"/>
            <a:t>Gdy sport</a:t>
          </a:r>
          <a:br>
            <a:rPr lang="pl-PL" sz="6000" kern="1200" dirty="0" smtClean="0"/>
          </a:br>
          <a:r>
            <a:rPr lang="pl-PL" sz="6000" kern="1200" dirty="0" smtClean="0"/>
            <a:t>jest pasją</a:t>
          </a:r>
          <a:br>
            <a:rPr lang="pl-PL" sz="6000" kern="1200" dirty="0" smtClean="0"/>
          </a:br>
          <a:r>
            <a:rPr lang="pl-PL" sz="6000" kern="1200" dirty="0" smtClean="0"/>
            <a:t>i życiem…</a:t>
          </a:r>
          <a:endParaRPr lang="pl-PL" sz="6000" kern="1200" dirty="0"/>
        </a:p>
      </dsp:txBody>
      <dsp:txXfrm>
        <a:off x="4600" y="0"/>
        <a:ext cx="4710307" cy="3500462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90256FA-7442-459C-919D-73A963D6ADF7}">
      <dsp:nvSpPr>
        <dsp:cNvPr id="0" name=""/>
        <dsp:cNvSpPr/>
      </dsp:nvSpPr>
      <dsp:spPr>
        <a:xfrm>
          <a:off x="4335" y="692"/>
          <a:ext cx="8220928" cy="1141615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ctr" defTabSz="1866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4200" b="1" kern="1200" dirty="0" smtClean="0"/>
            <a:t>Gra w kosza też może być ciekawa…</a:t>
          </a:r>
          <a:endParaRPr lang="pl-PL" sz="4200" b="1" kern="1200" dirty="0"/>
        </a:p>
      </dsp:txBody>
      <dsp:txXfrm>
        <a:off x="4335" y="692"/>
        <a:ext cx="8220928" cy="1141615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96010C3-EBAA-4D40-9B6B-16D93E93C358}">
      <dsp:nvSpPr>
        <dsp:cNvPr id="0" name=""/>
        <dsp:cNvSpPr/>
      </dsp:nvSpPr>
      <dsp:spPr>
        <a:xfrm>
          <a:off x="114267" y="89"/>
          <a:ext cx="8001064" cy="114282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lvl="0" algn="ctr" defTabSz="2311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5200" b="1" kern="1200" cap="none" spc="0" dirty="0" smtClean="0">
              <a:ln w="12700"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Na rolkach i na </a:t>
          </a:r>
          <a:r>
            <a:rPr lang="pl-PL" sz="5200" b="1" kern="1200" cap="none" spc="0" dirty="0" smtClean="0">
              <a:ln w="12700" cap="rnd" cmpd="dbl"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rowerze</a:t>
          </a:r>
          <a:endParaRPr lang="pl-PL" sz="5200" b="1" kern="1200" cap="none" spc="0" dirty="0">
            <a:ln w="12700" cap="rnd" cmpd="dbl">
              <a:prstDash val="solid"/>
            </a:ln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sp:txBody>
      <dsp:txXfrm>
        <a:off x="114267" y="89"/>
        <a:ext cx="8001064" cy="1142821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970E9-B785-4D86-8979-FA0BAFFD13CE}" type="datetimeFigureOut">
              <a:rPr lang="pl-PL" smtClean="0"/>
              <a:pPr/>
              <a:t>2010-05-08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6886C-E20F-406A-9EF4-EB11BE197A0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 advTm="4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970E9-B785-4D86-8979-FA0BAFFD13CE}" type="datetimeFigureOut">
              <a:rPr lang="pl-PL" smtClean="0"/>
              <a:pPr/>
              <a:t>2010-05-08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6886C-E20F-406A-9EF4-EB11BE197A0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 advTm="4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970E9-B785-4D86-8979-FA0BAFFD13CE}" type="datetimeFigureOut">
              <a:rPr lang="pl-PL" smtClean="0"/>
              <a:pPr/>
              <a:t>2010-05-08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6886C-E20F-406A-9EF4-EB11BE197A0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 advTm="4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970E9-B785-4D86-8979-FA0BAFFD13CE}" type="datetimeFigureOut">
              <a:rPr lang="pl-PL" smtClean="0"/>
              <a:pPr/>
              <a:t>2010-05-08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6886C-E20F-406A-9EF4-EB11BE197A0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 advTm="4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970E9-B785-4D86-8979-FA0BAFFD13CE}" type="datetimeFigureOut">
              <a:rPr lang="pl-PL" smtClean="0"/>
              <a:pPr/>
              <a:t>2010-05-08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6886C-E20F-406A-9EF4-EB11BE197A0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 advTm="4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970E9-B785-4D86-8979-FA0BAFFD13CE}" type="datetimeFigureOut">
              <a:rPr lang="pl-PL" smtClean="0"/>
              <a:pPr/>
              <a:t>2010-05-08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6886C-E20F-406A-9EF4-EB11BE197A0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 advTm="4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970E9-B785-4D86-8979-FA0BAFFD13CE}" type="datetimeFigureOut">
              <a:rPr lang="pl-PL" smtClean="0"/>
              <a:pPr/>
              <a:t>2010-05-08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6886C-E20F-406A-9EF4-EB11BE197A0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 advTm="4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970E9-B785-4D86-8979-FA0BAFFD13CE}" type="datetimeFigureOut">
              <a:rPr lang="pl-PL" smtClean="0"/>
              <a:pPr/>
              <a:t>2010-05-08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6886C-E20F-406A-9EF4-EB11BE197A0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 advTm="4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970E9-B785-4D86-8979-FA0BAFFD13CE}" type="datetimeFigureOut">
              <a:rPr lang="pl-PL" smtClean="0"/>
              <a:pPr/>
              <a:t>2010-05-08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6886C-E20F-406A-9EF4-EB11BE197A0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 advTm="4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970E9-B785-4D86-8979-FA0BAFFD13CE}" type="datetimeFigureOut">
              <a:rPr lang="pl-PL" smtClean="0"/>
              <a:pPr/>
              <a:t>2010-05-08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6886C-E20F-406A-9EF4-EB11BE197A0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 advTm="4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970E9-B785-4D86-8979-FA0BAFFD13CE}" type="datetimeFigureOut">
              <a:rPr lang="pl-PL" smtClean="0"/>
              <a:pPr/>
              <a:t>2010-05-08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6886C-E20F-406A-9EF4-EB11BE197A0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 advTm="4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0970E9-B785-4D86-8979-FA0BAFFD13CE}" type="datetimeFigureOut">
              <a:rPr lang="pl-PL" smtClean="0"/>
              <a:pPr/>
              <a:t>2010-05-08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06886C-E20F-406A-9EF4-EB11BE197A0B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4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Documents%20and%20Settings\pg1\Moje%20dokumenty\adam\ntuen\nATALIA%20tWARDY\Kopia%20moje\muse%20-%20supermassive%20black%20hole.mp3" TargetMode="Externa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Documents%20and%20Settings\pg1\Moje%20dokumenty\adam\ntuen\nATALIA%20tWARDY\Kopia%20moje\noga3.wmv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Documents%20and%20Settings\pg1\Moje%20dokumenty\adam\ntuen\nATALIA%20tWARDY\Kopia%20moje\siata3.wmv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s%20and%20Settings\pg1\Moje%20dokumenty\adam\ntuen\nATALIA%20tWARDY\Kopia%20moje\kosz1.wmv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17.jpeg"/><Relationship Id="rId4" Type="http://schemas.openxmlformats.org/officeDocument/2006/relationships/diagramLayout" Target="../diagrams/layout3.xml"/><Relationship Id="rId9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6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642910" y="2857496"/>
          <a:ext cx="4714908" cy="35004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muse - supermassive black hol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 cstate="print"/>
          <a:stretch>
            <a:fillRect/>
          </a:stretch>
        </p:blipFill>
        <p:spPr>
          <a:xfrm>
            <a:off x="285720" y="14285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p 037.jpg"/>
          <p:cNvPicPr>
            <a:picLocks noChangeAspect="1"/>
          </p:cNvPicPr>
          <p:nvPr/>
        </p:nvPicPr>
        <p:blipFill>
          <a:blip r:embed="rId2" cstate="print">
            <a:lum bright="-8000" contrast="2000"/>
          </a:blip>
          <a:stretch>
            <a:fillRect/>
          </a:stretch>
        </p:blipFill>
        <p:spPr>
          <a:xfrm>
            <a:off x="-285784" y="-47652"/>
            <a:ext cx="10501354" cy="69056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Click="0" advTm="4000">
    <p:blinds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pp 0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4000">
    <p:plus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8000"/>
            <a:lum bright="29000"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/>
        </p:nvGraphicFramePr>
        <p:xfrm>
          <a:off x="500034" y="428604"/>
          <a:ext cx="8143932" cy="1714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58016" y="4893740"/>
            <a:ext cx="2000264" cy="1964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7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oga3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zdjęcia2 0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786502"/>
            <a:ext cx="9143999" cy="13715999"/>
          </a:xfrm>
          <a:prstGeom prst="rect">
            <a:avLst/>
          </a:prstGeom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0186.jpg"/>
          <p:cNvPicPr>
            <a:picLocks noChangeAspect="1"/>
          </p:cNvPicPr>
          <p:nvPr/>
        </p:nvPicPr>
        <p:blipFill>
          <a:blip r:embed="rId2" cstate="print">
            <a:grayscl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4000">
    <p:wheel spokes="8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01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4000"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zdjęcia2 010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-928726" y="0"/>
            <a:ext cx="10608543" cy="7072362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64000"/>
              </a:srgbClr>
            </a:outerShdw>
          </a:effectLst>
        </p:spPr>
      </p:pic>
      <p:sp>
        <p:nvSpPr>
          <p:cNvPr id="3" name="pole tekstowe 2"/>
          <p:cNvSpPr txBox="1"/>
          <p:nvPr/>
        </p:nvSpPr>
        <p:spPr>
          <a:xfrm>
            <a:off x="714348" y="2285992"/>
            <a:ext cx="3714776" cy="5847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3200" b="1" i="1" dirty="0" smtClean="0"/>
              <a:t>     Natalia Twardy</a:t>
            </a:r>
            <a:endParaRPr lang="pl-PL" sz="3200" b="1" i="1" dirty="0"/>
          </a:p>
        </p:txBody>
      </p:sp>
      <p:sp>
        <p:nvSpPr>
          <p:cNvPr id="4" name="pole tekstowe 3"/>
          <p:cNvSpPr txBox="1"/>
          <p:nvPr/>
        </p:nvSpPr>
        <p:spPr>
          <a:xfrm>
            <a:off x="1285852" y="428604"/>
            <a:ext cx="2786082" cy="52322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800" dirty="0" smtClean="0"/>
              <a:t>AUTORKA :</a:t>
            </a:r>
            <a:endParaRPr lang="pl-PL" sz="2800" dirty="0"/>
          </a:p>
        </p:txBody>
      </p:sp>
      <p:sp>
        <p:nvSpPr>
          <p:cNvPr id="6" name="pole tekstowe 5"/>
          <p:cNvSpPr txBox="1"/>
          <p:nvPr/>
        </p:nvSpPr>
        <p:spPr>
          <a:xfrm>
            <a:off x="1142976" y="3286124"/>
            <a:ext cx="2357454" cy="5847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3200" b="1" i="1" dirty="0" smtClean="0"/>
              <a:t>    kl. 2 „c”</a:t>
            </a:r>
            <a:endParaRPr lang="pl-PL" sz="3200" b="1" i="1" dirty="0"/>
          </a:p>
        </p:txBody>
      </p:sp>
      <p:sp>
        <p:nvSpPr>
          <p:cNvPr id="7" name="pole tekstowe 6"/>
          <p:cNvSpPr txBox="1"/>
          <p:nvPr/>
        </p:nvSpPr>
        <p:spPr>
          <a:xfrm>
            <a:off x="1571604" y="4143380"/>
            <a:ext cx="3643338" cy="5847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3200" b="1" i="1" dirty="0" smtClean="0"/>
              <a:t>PG nr 1 w Oleśnie</a:t>
            </a:r>
            <a:endParaRPr lang="pl-PL" sz="3200" b="1" i="1" dirty="0"/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9000"/>
            <a:lum bright="22000" contrast="1000"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3071802" y="3500438"/>
            <a:ext cx="578647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b="1" dirty="0" smtClean="0">
                <a:latin typeface="Comic Sans MS" pitchFamily="66" charset="0"/>
              </a:rPr>
              <a:t>Sport towarzyszy mi nieprzerwanie od najmłodszych lat. Już jako mała dziewczynka kopałam piłkę, pływałam i skakałam. Od zabawy lalkami bardziej wolałam jeździć na rowerze,  rolkach. Rodzice zabierali mnie na różnego rodzaju wycieczki , wypady rowerowe, na których nigdy się nie nudziliśmy. Od tych kilkunastu lat uwielbiam aktywnie spędzać czas, a dzień bez jakiegokolwiek ruchu jest dla mnie dniem straconym.</a:t>
            </a:r>
          </a:p>
        </p:txBody>
      </p:sp>
      <p:pic>
        <p:nvPicPr>
          <p:cNvPr id="7" name="Obraz 6" descr="jaw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428604"/>
            <a:ext cx="2952739" cy="2214554"/>
          </a:xfrm>
          <a:prstGeom prst="rect">
            <a:avLst/>
          </a:prstGeom>
        </p:spPr>
      </p:pic>
    </p:spTree>
  </p:cSld>
  <p:clrMapOvr>
    <a:masterClrMapping/>
  </p:clrMapOvr>
  <p:transition advClick="0" advTm="11000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>
            <a:alpha val="3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429684" cy="1285884"/>
          </a:xfrm>
          <a:ln>
            <a:noFill/>
            <a:prstDash val="sysDash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pl-PL" sz="3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Jedną z moich ulubionych gier zespołowych jest </a:t>
            </a:r>
            <a:r>
              <a:rPr lang="pl-PL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SIATKÓWKA</a:t>
            </a:r>
            <a:endParaRPr lang="pl-PL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Obraz 7" descr="pp 028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57884" y="1857364"/>
            <a:ext cx="3024193" cy="4536289"/>
          </a:xfrm>
          <a:prstGeom prst="rect">
            <a:avLst/>
          </a:prstGeom>
        </p:spPr>
      </p:pic>
      <p:pic>
        <p:nvPicPr>
          <p:cNvPr id="9" name="Obraz 8" descr="jawa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28926" y="2428868"/>
            <a:ext cx="2826968" cy="4118784"/>
          </a:xfrm>
          <a:prstGeom prst="rect">
            <a:avLst/>
          </a:prstGeom>
        </p:spPr>
      </p:pic>
      <p:pic>
        <p:nvPicPr>
          <p:cNvPr id="10" name="Obraz 9" descr="pp 0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2928934"/>
            <a:ext cx="2524143" cy="3786214"/>
          </a:xfrm>
          <a:prstGeom prst="rect">
            <a:avLst/>
          </a:prstGeom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iata3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</p:cSld>
  <p:clrMapOvr>
    <a:masterClrMapping/>
  </p:clrMapOvr>
  <p:transition spd="slow"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 descr="sit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143072" y="-48"/>
            <a:ext cx="10287072" cy="6858048"/>
          </a:xfrm>
          <a:prstGeom prst="rect">
            <a:avLst/>
          </a:prstGeom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 descr="zdjęcia2 0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61966"/>
            <a:ext cx="10679949" cy="7119966"/>
          </a:xfrm>
          <a:prstGeom prst="rect">
            <a:avLst/>
          </a:prstGeom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914400" y="428604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Obraz 8" descr="IMG_014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214414" y="2214554"/>
            <a:ext cx="3161132" cy="421484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FBEAC7"/>
            </a:gs>
            <a:gs pos="0">
              <a:srgbClr val="FBEAC7"/>
            </a:gs>
            <a:gs pos="0">
              <a:srgbClr val="FBEAC7">
                <a:alpha val="91000"/>
              </a:srgbClr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kosz1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571604" y="1107265"/>
            <a:ext cx="6191293" cy="464347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 bright="30000"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 9"/>
          <p:cNvGraphicFramePr/>
          <p:nvPr/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3" name="Symbol zastępczy zawartości 12" descr="66.jpg"/>
          <p:cNvPicPr>
            <a:picLocks noGrp="1" noChangeAspect="1"/>
          </p:cNvPicPr>
          <p:nvPr>
            <p:ph idx="1"/>
          </p:nvPr>
        </p:nvPicPr>
        <p:blipFill>
          <a:blip r:embed="rId8" cstate="print"/>
          <a:stretch>
            <a:fillRect/>
          </a:stretch>
        </p:blipFill>
        <p:spPr>
          <a:xfrm>
            <a:off x="3143240" y="1714488"/>
            <a:ext cx="2928958" cy="3905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Obraz 13" descr="67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42844" y="2643182"/>
            <a:ext cx="3036115" cy="4048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Obraz 14" descr="68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072198" y="2833683"/>
            <a:ext cx="2911099" cy="3881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5000"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665</TotalTime>
  <Words>115</Words>
  <Application>Microsoft Office PowerPoint</Application>
  <PresentationFormat>Pokaz na ekranie (4:3)</PresentationFormat>
  <Paragraphs>10</Paragraphs>
  <Slides>19</Slides>
  <Notes>0</Notes>
  <HiddenSlides>0</HiddenSlides>
  <MMClips>4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0" baseType="lpstr">
      <vt:lpstr>Motyw pakietu Office</vt:lpstr>
      <vt:lpstr>Slajd 1</vt:lpstr>
      <vt:lpstr>Slajd 2</vt:lpstr>
      <vt:lpstr>Jedną z moich ulubionych gier zespołowych jest SIATKÓWKA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</vt:vector>
  </TitlesOfParts>
  <Company>Natalia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Sport</dc:title>
  <dc:creator>Twardy</dc:creator>
  <cp:lastModifiedBy>n</cp:lastModifiedBy>
  <cp:revision>142</cp:revision>
  <dcterms:created xsi:type="dcterms:W3CDTF">2010-04-24T18:45:41Z</dcterms:created>
  <dcterms:modified xsi:type="dcterms:W3CDTF">2010-05-08T06:30:18Z</dcterms:modified>
</cp:coreProperties>
</file>